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7"/>
    <a:srgbClr val="FF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E349C-DC18-4284-9B9B-04BC6E6C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85320D-770C-4193-94B8-962963F87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03E56-1375-4D45-A387-FB48081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A024-0F4D-4B93-8938-5F4F7E8A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E0AE2A-C887-4A34-8BCD-07B2C1C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201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6AAF3-3401-4681-830A-F61B61E7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B97F50-0C49-4578-A721-C79B37CB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424A6-525E-4ABD-AB10-06C54D2F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6C870-6A4E-401C-B2C7-47F42C8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FF9E8-CBF6-4FF7-A9BC-E5251D4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90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2877B-1A19-4A65-9864-C6E3F7302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D42496-4058-44A6-ABED-3B64DF00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69E31C-5704-40C2-8BC2-CC281375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410F3-E279-4935-91D7-4FEB004B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7FEAF0-265A-4FAA-8C97-8B023F6D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876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F1797-A3AA-4854-AE53-514209A4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5ACA54-E319-4555-841E-869384B1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AB8F4-AC22-4A50-BFE3-A9A7AC12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37384-5FAD-41CE-A1A3-1E4B7EFE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B18A73-7DA9-4480-AA3A-2041F5DC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56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186C0-F67F-4EA1-B755-DD01CE16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461AA1-03C9-41D5-91ED-87CFA517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95CB28-A88B-433F-8495-349BE530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DC5EF-A1C3-4E9B-A136-030BE817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95CC45-4533-47B1-8483-77A5EF75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999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E7E68-AF49-4B21-BD68-4978D0C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DB2B5B-DB56-4CC4-AB73-BC3A8451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117685-12F4-49DB-9947-31D845B77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824620-1683-414D-860D-A6465B30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21A074-F438-46C8-8367-96BF0CE6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1847A1-7683-439B-9E18-98E339E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25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88B15-258C-4869-9121-8380844B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23408-3FC5-4E22-9EA7-E2F878280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95D327-ADCF-44B4-AD9C-9483537FF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10FC49-0952-4D61-9E42-5C3859FB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48407A-9246-404C-B86F-6CC36CD9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6A4704-F9D3-4036-ACAB-DE1E9E6F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3488E5-AF68-47DA-B46A-3DA25E27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937C24-2F16-494E-88AE-F0A53B3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10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3E4AC-325B-40E4-A7F2-DBBD6458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152420-8198-4A4B-915F-17815122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B7980-6A0C-4BFD-B796-547EE4A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8B490E-1994-4871-BFB4-B3987EFB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981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76D180-1046-4602-A5A9-368712AC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8A5117-28DF-4ED9-B76A-5733426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B3EE8-2D6F-4F7B-A509-C1AEF7A5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195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1798-E915-4D25-B490-2B458B4A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2D35B-14A2-4455-97D8-E8CB8E96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E57D74-DC89-4C38-9A16-06F166694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AB4865-689E-472C-8C08-43ECF9CA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F46B84-D9D8-457A-9678-6A0F91C9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29998-9DDE-4D69-88AA-21D3910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5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66A2-A49A-4226-8DFE-6E742E3C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1FB772-7D48-4C79-A283-ED13404A4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9B7A3-4B95-452C-B1F9-8F683DBC5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5371D-AA1A-42A2-91D1-EEC8DC2F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21EE-E292-43DB-81FA-6A420023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B787EB-72CB-454A-B279-5EE0B8B5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619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326D3B-45C6-45D5-95F7-5663ECBE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563E2-967C-4203-9DBC-C1CD9C4C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664DE6-ECE5-435E-8163-8D163D7E6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45F51-A178-440D-A89D-CC83805A4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33425-D768-4D98-A5FE-71B4FF6C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10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F4DEBA49-285E-4F7B-AB00-611BFD34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485629"/>
            <a:ext cx="6963747" cy="388674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A07AC26-1349-4065-8656-53A8B7EB4FB1}"/>
              </a:ext>
            </a:extLst>
          </p:cNvPr>
          <p:cNvSpPr/>
          <p:nvPr/>
        </p:nvSpPr>
        <p:spPr>
          <a:xfrm>
            <a:off x="2794931" y="1651518"/>
            <a:ext cx="6602136" cy="424735"/>
          </a:xfrm>
          <a:prstGeom prst="roundRect">
            <a:avLst/>
          </a:prstGeom>
          <a:solidFill>
            <a:srgbClr val="FF9E1B">
              <a:alpha val="80000"/>
            </a:srgbClr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8A47A2-14F3-4219-868D-FAB1FE55FD9B}"/>
              </a:ext>
            </a:extLst>
          </p:cNvPr>
          <p:cNvSpPr txBox="1"/>
          <p:nvPr/>
        </p:nvSpPr>
        <p:spPr>
          <a:xfrm>
            <a:off x="2891404" y="1614588"/>
            <a:ext cx="640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Bienvenidos al validador de promociones</a:t>
            </a:r>
            <a:endParaRPr lang="es-AR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6CD5D2-1C62-40E5-B3B1-E0823FCDC826}"/>
              </a:ext>
            </a:extLst>
          </p:cNvPr>
          <p:cNvSpPr/>
          <p:nvPr/>
        </p:nvSpPr>
        <p:spPr>
          <a:xfrm>
            <a:off x="2794927" y="3096208"/>
            <a:ext cx="2029000" cy="300135"/>
          </a:xfrm>
          <a:prstGeom prst="roundRect">
            <a:avLst/>
          </a:prstGeom>
          <a:solidFill>
            <a:srgbClr val="FF9E1B"/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B1B52-5B41-4B06-B523-B9758E012F53}"/>
              </a:ext>
            </a:extLst>
          </p:cNvPr>
          <p:cNvSpPr txBox="1"/>
          <p:nvPr/>
        </p:nvSpPr>
        <p:spPr>
          <a:xfrm>
            <a:off x="2794927" y="3090446"/>
            <a:ext cx="20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Escribir hoja del Excel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87513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6CA4EDC2-2596-4CB3-B394-9F5AFBA8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409576"/>
            <a:ext cx="6372625" cy="355681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ED46-C684-4A61-B928-5FA45148FF2F}"/>
              </a:ext>
            </a:extLst>
          </p:cNvPr>
          <p:cNvSpPr/>
          <p:nvPr/>
        </p:nvSpPr>
        <p:spPr>
          <a:xfrm>
            <a:off x="5664176" y="1540843"/>
            <a:ext cx="3082044" cy="3294279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6196C25-C536-4ACB-A1A1-412BB65A80AC}"/>
              </a:ext>
            </a:extLst>
          </p:cNvPr>
          <p:cNvSpPr txBox="1"/>
          <p:nvPr/>
        </p:nvSpPr>
        <p:spPr>
          <a:xfrm>
            <a:off x="5664174" y="1564323"/>
            <a:ext cx="308204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400" dirty="0"/>
              <a:t>Validador Promociones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EBD2AB-21D8-4460-AC14-2088B8393EB1}"/>
              </a:ext>
            </a:extLst>
          </p:cNvPr>
          <p:cNvSpPr txBox="1"/>
          <p:nvPr/>
        </p:nvSpPr>
        <p:spPr>
          <a:xfrm>
            <a:off x="5664173" y="2864817"/>
            <a:ext cx="3082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500" dirty="0"/>
              <a:t>Ingrese nombre de la hoja del Excel</a:t>
            </a:r>
            <a:endParaRPr lang="es-AR" sz="1500" dirty="0"/>
          </a:p>
        </p:txBody>
      </p:sp>
    </p:spTree>
    <p:extLst>
      <p:ext uri="{BB962C8B-B14F-4D97-AF65-F5344CB8AC3E}">
        <p14:creationId xmlns:p14="http://schemas.microsoft.com/office/powerpoint/2010/main" val="351701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id="{3D7DBDED-7319-4D4A-9BEF-003CF31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753452"/>
            <a:ext cx="7236272" cy="335109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3519811-607C-4328-B93C-40B3C3B0946E}"/>
              </a:ext>
            </a:extLst>
          </p:cNvPr>
          <p:cNvSpPr/>
          <p:nvPr/>
        </p:nvSpPr>
        <p:spPr>
          <a:xfrm>
            <a:off x="5869693" y="1909898"/>
            <a:ext cx="3714750" cy="30382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979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3" y="971524"/>
            <a:ext cx="7267575" cy="49149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5519737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1CFA2E-C5B7-435D-A716-BF7B7FFB12A1}"/>
              </a:ext>
            </a:extLst>
          </p:cNvPr>
          <p:cNvSpPr txBox="1"/>
          <p:nvPr/>
        </p:nvSpPr>
        <p:spPr>
          <a:xfrm>
            <a:off x="5519737" y="3253473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Ingrese nombre de la hoja del Excel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5519738" y="1564323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7914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" y="3924"/>
            <a:ext cx="10142290" cy="685907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6367921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1CFA2E-C5B7-435D-A716-BF7B7FFB12A1}"/>
              </a:ext>
            </a:extLst>
          </p:cNvPr>
          <p:cNvSpPr txBox="1"/>
          <p:nvPr/>
        </p:nvSpPr>
        <p:spPr>
          <a:xfrm>
            <a:off x="6367921" y="3260623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Ingrese nombre de la hoja del Excel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6367921" y="1510781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79731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36</Words>
  <Application>Microsoft Office PowerPoint</Application>
  <PresentationFormat>Panorámica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Ramiro Andres Scapin</dc:creator>
  <cp:lastModifiedBy>Ramiro Andres Scapin</cp:lastModifiedBy>
  <cp:revision>12</cp:revision>
  <dcterms:created xsi:type="dcterms:W3CDTF">2021-03-16T14:29:57Z</dcterms:created>
  <dcterms:modified xsi:type="dcterms:W3CDTF">2021-03-17T14:24:19Z</dcterms:modified>
</cp:coreProperties>
</file>